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b097d545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b097d545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b097d545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b097d545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b097d545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b097d545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b097d545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b097d545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b097d545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b097d545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b097d545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b097d545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b097d545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b097d545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b097d545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b097d545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b097d545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b097d545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analisis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dataset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Amario Fausta Harlastputra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Milenial jawa timur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50" y="1853848"/>
            <a:ext cx="5732302" cy="31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6521250" y="1624650"/>
            <a:ext cx="2176800" cy="2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Berdasarkan pengolahan data interest dan kelompok umur milenial di jawa timur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Kuliner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Pencinta burung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Fotografi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Pakaian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Menurut survey, minat tersebut paling banyak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Proporsi gender			Proporsi usia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2588825" cy="20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549" y="1730300"/>
            <a:ext cx="2725825" cy="23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729450" y="4199725"/>
            <a:ext cx="30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Peserta survey sedikit lebih banyak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Pria daripada wanita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203550" y="4274400"/>
            <a:ext cx="30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Peserta survey didominasi oleh peserta dengan usia 18 - 30 tahun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394050" y="1826225"/>
            <a:ext cx="2849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Jawa barat, jawa tengah, dan jawa timur sangat mendominasi.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Direkomendasikan hanya mengadakan acara pada provinsi tersebut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49" y="792675"/>
            <a:ext cx="4350749" cy="39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Jawa barat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899" y="1993900"/>
            <a:ext cx="2514273" cy="25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44350"/>
            <a:ext cx="3168199" cy="265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75850" y="4693875"/>
            <a:ext cx="389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Acara di jawa barat didominasi oleh laki laki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4351225" y="4693875"/>
            <a:ext cx="43176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Acara di jawa barat didominasi umur 18-30 tahun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Jawa barat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75" y="1853850"/>
            <a:ext cx="5761448" cy="31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6492100" y="1352550"/>
            <a:ext cx="23418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Rekomendasi acara: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Pakaian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Kuliner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Fotografi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Rekomendasi lain: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Tempat bisa dibuat menarik untuk menarik perhatian anak muda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Terdapat spot foto menarik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Jawa Tengah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771075"/>
            <a:ext cx="2389174" cy="24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825" y="1771075"/>
            <a:ext cx="2926053" cy="2438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574250" y="4296900"/>
            <a:ext cx="29055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Acara Didominasi oleh laki laki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573825" y="4296900"/>
            <a:ext cx="29055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Acara Didominasi oleh peserta dengan usia 18 - 30 tahun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Jawa tengah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0" y="1753600"/>
            <a:ext cx="5507828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6492100" y="1352550"/>
            <a:ext cx="23418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Rekomendasi acara: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Kuliner lebih diutamakan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Pencinta burung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fotogarfi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Rekomendasi lain: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Tempat bisa dibuat menarik untuk menarik perhatian anak muda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Terdapat spot foto menarik untuk menarik perhatian generasi muda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Perbedaan jawa barat dan jawa tengah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Perbedaannya Jawa barat mendominasi minat PAKAIAN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Sementara itu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Jawa tengah mendominasi minat Kuliner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Nomor 4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50" y="2023050"/>
            <a:ext cx="3489177" cy="28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